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74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  <p:sldId id="288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33"/>
    <a:srgbClr val="41A7BF"/>
    <a:srgbClr val="0E6794"/>
    <a:srgbClr val="05495E"/>
    <a:srgbClr val="1287C3"/>
    <a:srgbClr val="317F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53" autoAdjust="0"/>
    <p:restoredTop sz="94994" autoAdjust="0"/>
  </p:normalViewPr>
  <p:slideViewPr>
    <p:cSldViewPr>
      <p:cViewPr>
        <p:scale>
          <a:sx n="81" d="100"/>
          <a:sy n="81" d="100"/>
        </p:scale>
        <p:origin x="-564" y="-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403559-DE3C-4957-B8BF-39AC9C02E313}" type="datetimeFigureOut">
              <a:rPr lang="uk-UA" smtClean="0"/>
              <a:t>06.11.2019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54E254-D8D5-4FA6-B6CB-EA1013C8596B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342198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341302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10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66065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11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9624896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12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8770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2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71803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3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96301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4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17949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5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148459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6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696154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7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2006309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8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346617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D54E254-D8D5-4FA6-B6CB-EA1013C8596B}" type="slidenum">
              <a:rPr lang="uk-UA" smtClean="0"/>
              <a:t>9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62408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289E6-F6AA-490C-B741-075263574D2E}" type="datetimeFigureOut">
              <a:rPr lang="ru-RU" smtClean="0"/>
              <a:pPr/>
              <a:t>06.11.2019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0CC48B-2707-4954-8D60-3AFA304E5D06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5301208"/>
            <a:ext cx="4896544" cy="432048"/>
          </a:xfrm>
        </p:spPr>
        <p:txBody>
          <a:bodyPr>
            <a:noAutofit/>
          </a:bodyPr>
          <a:lstStyle/>
          <a:p>
            <a:r>
              <a:rPr lang="ru-RU" sz="19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116 (</a:t>
            </a:r>
            <a:r>
              <a:rPr lang="en-US" sz="19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114,115</a:t>
            </a:r>
            <a:r>
              <a:rPr lang="uk-UA" sz="19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  <a:endParaRPr lang="ru-RU" sz="19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5" name="Заголовок 1"/>
          <p:cNvSpPr txBox="1">
            <a:spLocks/>
          </p:cNvSpPr>
          <p:nvPr/>
        </p:nvSpPr>
        <p:spPr>
          <a:xfrm>
            <a:off x="827584" y="2142226"/>
            <a:ext cx="6624736" cy="18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54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ПРИНЕСЕНІ БОГОВІ ДУШІ </a:t>
            </a:r>
            <a:endParaRPr lang="ru-RU" sz="5400" spc="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827584" y="4077072"/>
            <a:ext cx="6768752" cy="63870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0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sz="19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4650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Дорога в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очах</a:t>
            </a: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Господа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Творця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смерть</a:t>
            </a: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богобійних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ЧОЛОВІКІВ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7467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Присяги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Господеві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я,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_______,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виконаю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перед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усіма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святими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народженими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згори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18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0922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083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подвір'ях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Господнього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дому,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посеред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тебе, о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небесний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Єрусалиме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Алілуя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Триєдиному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Богові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19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10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7961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Люблю я,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_____,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Господа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хоч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всього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лише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молодий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організатор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баптистської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церкви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Святий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і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Піднесений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почув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голос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мій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благаннях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моїх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116:1 (114:1)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78567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880320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нахилив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Своє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ухо до мене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я, __________,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кликатиму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дні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114: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5521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664296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Господь і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Спаситель</a:t>
            </a: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милостивий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та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справедливий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наш Бог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милосердний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114: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10728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Вернися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о душе моя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свого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відпочинку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</a:t>
            </a: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Переможний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Господь</a:t>
            </a: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робить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добре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тобі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114: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7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92757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_______,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ходитиму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перед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обличчям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Переможного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Ісуса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</a:t>
            </a: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землях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живих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114: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5311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736304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Чим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я,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_______,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відплачу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Господеві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Творцю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за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всі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добродійства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на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мені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? 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793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2952328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Я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_______,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чашу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спасіння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прийму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принесу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нові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церкви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дорогоцінному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моєму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Господу і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прикличу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Господнє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Ім’я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бо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спас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Він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мою душу! 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13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81024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 txBox="1">
            <a:spLocks/>
          </p:cNvSpPr>
          <p:nvPr/>
        </p:nvSpPr>
        <p:spPr>
          <a:xfrm>
            <a:off x="611560" y="1340768"/>
            <a:ext cx="8280920" cy="316835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2400" b="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l"/>
            <a:endParaRPr lang="ru-RU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endParaRPr lang="en-US" sz="18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endParaRPr lang="ru-RU" sz="14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Присяги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свої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Господеві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—</a:t>
            </a: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приводити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до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Нього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душі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ЧОЛОВІКІВ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— я, 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_____,</a:t>
            </a: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виконаю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перед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усім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збором</a:t>
            </a:r>
            <a:endParaRPr lang="ru-RU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algn="l"/>
            <a:r>
              <a:rPr lang="ru-RU" sz="320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християн</a:t>
            </a:r>
            <a:r>
              <a:rPr lang="ru-RU" sz="32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ru-RU" sz="320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Його</a:t>
            </a:r>
            <a:r>
              <a:rPr lang="ru-RU" sz="32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! </a:t>
            </a:r>
            <a:endParaRPr lang="en-US" sz="32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611560" y="5517232"/>
            <a:ext cx="5328592" cy="504056"/>
          </a:xfrm>
        </p:spPr>
        <p:txBody>
          <a:bodyPr>
            <a:noAutofit/>
          </a:bodyPr>
          <a:lstStyle/>
          <a:p>
            <a:r>
              <a:rPr lang="ru-RU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ПСАЛОМ 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116: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14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sz="2600" b="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11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r>
              <a:rPr lang="uk-UA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5</a:t>
            </a:r>
            <a:r>
              <a:rPr lang="en-US" sz="2600" b="0" dirty="0" smtClean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) </a:t>
            </a:r>
            <a:endParaRPr lang="ru-RU" sz="2600" b="0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82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/>
    </mc:Choice>
    <mc:Fallback xmlns="">
      <p:transition advClick="0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</TotalTime>
  <Words>107</Words>
  <Application>Microsoft Office PowerPoint</Application>
  <PresentationFormat>Экран (4:3)</PresentationFormat>
  <Paragraphs>95</Paragraphs>
  <Slides>12</Slides>
  <Notes>12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Тема Office</vt:lpstr>
      <vt:lpstr>ПСАЛОМ 116 (114,115)</vt:lpstr>
      <vt:lpstr>ПСАЛОМ 116:1 (114:1) </vt:lpstr>
      <vt:lpstr>ПСАЛОМ 116:2 (114:2) </vt:lpstr>
      <vt:lpstr>ПСАЛОМ 116:5 (114:5) </vt:lpstr>
      <vt:lpstr>ПСАЛОМ 116:7 (114:7) </vt:lpstr>
      <vt:lpstr>ПСАЛОМ 116:9 (114:9) </vt:lpstr>
      <vt:lpstr>ПСАЛОМ 116:12 (115:3) </vt:lpstr>
      <vt:lpstr>ПСАЛОМ 116:13 (115:4) </vt:lpstr>
      <vt:lpstr>ПСАЛОМ 116:14 (115:5) </vt:lpstr>
      <vt:lpstr>ПСАЛОМ 116:15 (115:6) </vt:lpstr>
      <vt:lpstr>ПСАЛОМ 116:18 (115:9) </vt:lpstr>
      <vt:lpstr>ПСАЛОМ 116:19 (115:10) </vt:lpstr>
    </vt:vector>
  </TitlesOfParts>
  <Company>Light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Dkey</dc:creator>
  <cp:lastModifiedBy>Admin</cp:lastModifiedBy>
  <cp:revision>175</cp:revision>
  <dcterms:created xsi:type="dcterms:W3CDTF">2011-03-25T18:27:23Z</dcterms:created>
  <dcterms:modified xsi:type="dcterms:W3CDTF">2019-11-06T12:48:38Z</dcterms:modified>
</cp:coreProperties>
</file>